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4"/>
  </p:notesMasterIdLst>
  <p:sldIdLst>
    <p:sldId id="256" r:id="rId3"/>
    <p:sldId id="257" r:id="rId4"/>
    <p:sldId id="286" r:id="rId5"/>
    <p:sldId id="259" r:id="rId6"/>
    <p:sldId id="260" r:id="rId7"/>
    <p:sldId id="261" r:id="rId8"/>
    <p:sldId id="262" r:id="rId9"/>
    <p:sldId id="287" r:id="rId10"/>
    <p:sldId id="263" r:id="rId11"/>
    <p:sldId id="285" r:id="rId12"/>
    <p:sldId id="264" r:id="rId13"/>
    <p:sldId id="283" r:id="rId14"/>
    <p:sldId id="284" r:id="rId15"/>
    <p:sldId id="265" r:id="rId16"/>
    <p:sldId id="266" r:id="rId17"/>
    <p:sldId id="267" r:id="rId18"/>
    <p:sldId id="268" r:id="rId19"/>
    <p:sldId id="269" r:id="rId20"/>
    <p:sldId id="270" r:id="rId21"/>
    <p:sldId id="282" r:id="rId22"/>
    <p:sldId id="271" r:id="rId23"/>
    <p:sldId id="272" r:id="rId24"/>
    <p:sldId id="273" r:id="rId25"/>
    <p:sldId id="274" r:id="rId26"/>
    <p:sldId id="275" r:id="rId27"/>
    <p:sldId id="276" r:id="rId28"/>
    <p:sldId id="281" r:id="rId29"/>
    <p:sldId id="277" r:id="rId30"/>
    <p:sldId id="278" r:id="rId31"/>
    <p:sldId id="280" r:id="rId32"/>
    <p:sldId id="27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374B8E-A988-411A-883B-DD4D4BA85B94}" type="datetimeFigureOut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106FE2-C513-482A-AC32-15B84AE12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7772400" cy="669926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914400"/>
            <a:ext cx="6400800" cy="3810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1E44A-89BA-4C88-AD9A-CF4D598537F0}" type="datetimeFigureOut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6773-B684-4C76-A977-710D31630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8D46F-C34F-499B-8355-908BCD1F7737}" type="datetimeFigureOut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07F64-71DC-414A-AC4D-F18358C55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0C71-BEFD-4451-8E96-77DBD90267F3}" type="datetimeFigureOut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4A60E-1842-488A-8EC8-D1162D5ED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FF9F0-3443-49D6-BFF6-F817360A6AC8}" type="datetimeFigureOut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B083-4B80-4709-BCA6-AED58DFFD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4BB3E-8AB3-4E3E-B6A4-66F244DED5C0}" type="datetimeFigureOut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4CE8-C129-407F-8D4A-4E50D5B8C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0FBB9-0D1C-413E-BB4F-77210999ECE9}" type="datetimeFigureOut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1CCA9-A6B3-48D8-B93B-12CB67EF8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4370-7CD2-468E-BE60-4CA1233443F8}" type="datetimeFigureOut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29B83-6956-416E-88FC-26595EFB0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80D15-438F-41FE-8F9C-7FD9F42B086B}" type="datetimeFigureOut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1B091-8C18-49F5-8294-87D63F3A3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28CB-4B3D-40C3-86C3-5879DB8D6DFF}" type="datetimeFigureOut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152B-CFDE-45FC-ACB8-FE7DAED0C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33B01-5A8C-4C14-A623-BCBD6F3E53B1}" type="datetimeFigureOut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18ED-B5D8-49DC-A0A2-B1F74B124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E6A9-5A8F-46AE-B363-66223F48DBA8}" type="datetimeFigureOut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5F64-FFBD-4C58-811F-14B85F24E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5C3A4F-BA7F-4F3E-B9C0-E93D9447A890}" type="datetimeFigureOut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38E1CC-7216-44DB-90C1-D9D17CA31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7772400" cy="6699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pitchFamily="112" charset="0"/>
                <a:cs typeface="Tahoma" pitchFamily="112" charset="0"/>
              </a:rPr>
              <a:t>Mission Partners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Don and Sharon Bright -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the Veterans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3090"/>
            <a:ext cx="3190922" cy="4085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Edgar and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Rosann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Feghaly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Middle East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3124200" cy="4351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Erik and Holly Johnson - Dominican Republic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143001"/>
            <a:ext cx="3951111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Ken and Carrie Liles - Restricted Access Nations (RAN)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954" y="1143001"/>
            <a:ext cx="24892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Graham and Renee’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Foran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- Brazil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4224421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Harry and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Cindyann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Rasquinha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India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Heather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Swearingin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Mexico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rcRect l="21167" t="10127"/>
          <a:stretch>
            <a:fillRect/>
          </a:stretch>
        </p:blipFill>
        <p:spPr>
          <a:xfrm>
            <a:off x="152401" y="1222086"/>
            <a:ext cx="3962400" cy="3388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James and Anna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Huckabee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Uganda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rcRect l="27743"/>
          <a:stretch>
            <a:fillRect/>
          </a:stretch>
        </p:blipFill>
        <p:spPr>
          <a:xfrm>
            <a:off x="228600" y="1752600"/>
            <a:ext cx="5145033" cy="2209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Keith and Brenda Price   - Romania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2970170" cy="371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Lance and Amy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Auterson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France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rcRect l="23266" r="15098"/>
          <a:stretch>
            <a:fillRect/>
          </a:stretch>
        </p:blipFill>
        <p:spPr>
          <a:xfrm>
            <a:off x="152400" y="609600"/>
            <a:ext cx="3429000" cy="4163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Adam and Brandie Crabtree   - New York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rcRect l="42500"/>
          <a:stretch>
            <a:fillRect/>
          </a:stretch>
        </p:blipFill>
        <p:spPr>
          <a:xfrm>
            <a:off x="0" y="1835426"/>
            <a:ext cx="5105400" cy="2774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 Devers – Scotland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76993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Mark and Anne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Gostlin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French Redemption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rcRect l="4111" r="8112"/>
          <a:stretch>
            <a:fillRect/>
          </a:stretch>
        </p:blipFill>
        <p:spPr>
          <a:xfrm>
            <a:off x="101641" y="1447800"/>
            <a:ext cx="4165559" cy="3160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Mark and Kim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Palmani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Philippines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09" y="1371600"/>
            <a:ext cx="43180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Matthew and Crystal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Herrell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Peru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4" y="1524001"/>
            <a:ext cx="4628791" cy="30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Mike and Candy Bader – U.S. Deaf Church Planting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rcRect l="61467" t="30669" b="18133"/>
          <a:stretch>
            <a:fillRect/>
          </a:stretch>
        </p:blipFill>
        <p:spPr>
          <a:xfrm>
            <a:off x="228600" y="914400"/>
            <a:ext cx="3276600" cy="404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Mike and Cindy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Burgett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- Japan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3135108" cy="3880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Richard and Laura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Badgett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South Africa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09" y="1371600"/>
            <a:ext cx="43180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Richard and Joyce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Crotts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Papua New Guinea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09" y="1420668"/>
            <a:ext cx="4318000" cy="3140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Tommy Tillman –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Thailand &amp; Mongolia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rcRect b="52922"/>
          <a:stretch>
            <a:fillRect/>
          </a:stretch>
        </p:blipFill>
        <p:spPr>
          <a:xfrm>
            <a:off x="0" y="1295400"/>
            <a:ext cx="493049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Vincent and Rose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Agbodo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Togo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4614127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Alejandro and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Fina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Sanchez – Spain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2998678" cy="4247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Wayne and Angela Harper – Australia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rcRect l="11525" t="2041" r="7803"/>
          <a:stretch>
            <a:fillRect/>
          </a:stretch>
        </p:blipFill>
        <p:spPr>
          <a:xfrm>
            <a:off x="0" y="838200"/>
            <a:ext cx="444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Will and LeAnn Vinson – Romania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533400"/>
            <a:ext cx="2971800" cy="4465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Bill and Tammy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Brouwer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Tanzania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2940895" cy="3940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Carrie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Mathena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Grenada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rcRect l="25245" t="17073" r="26483" b="4878"/>
          <a:stretch>
            <a:fillRect/>
          </a:stretch>
        </p:blipFill>
        <p:spPr>
          <a:xfrm>
            <a:off x="45244" y="914400"/>
            <a:ext cx="3536156" cy="390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Chris and Stephanie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McBryar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Chile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84" y="1371600"/>
            <a:ext cx="4317997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Daniel and Beth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Canavan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Ireland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243" y="1600200"/>
            <a:ext cx="4514132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David and Helen Wise - BIBM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3124021" cy="4165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Don and Delores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Swearingin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Mexico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dam and Brandie Crabtree   - 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600774"/>
            <a:ext cx="4929747" cy="3352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1968260_template">
  <a:themeElements>
    <a:clrScheme name="Custom 3">
      <a:dk1>
        <a:sysClr val="windowText" lastClr="000000"/>
      </a:dk1>
      <a:lt1>
        <a:srgbClr val="000000"/>
      </a:lt1>
      <a:dk2>
        <a:srgbClr val="1F497D"/>
      </a:dk2>
      <a:lt2>
        <a:srgbClr val="24CFFE"/>
      </a:lt2>
      <a:accent1>
        <a:srgbClr val="0082BD"/>
      </a:accent1>
      <a:accent2>
        <a:srgbClr val="229DFE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5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2D21E9F-D928-45D5-B427-A2E135B3F5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TP101968260_template</Template>
  <TotalTime>125</TotalTime>
  <Words>191</Words>
  <Application>Microsoft Office PowerPoint</Application>
  <PresentationFormat>On-screen Show (4:3)</PresentationFormat>
  <Paragraphs>33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TP101968260_template</vt:lpstr>
      <vt:lpstr>Mission Partners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Eugene S. Radford</dc:creator>
  <cp:lastModifiedBy>Eugene S. Radford</cp:lastModifiedBy>
  <cp:revision>17</cp:revision>
  <dcterms:created xsi:type="dcterms:W3CDTF">2011-04-21T01:00:11Z</dcterms:created>
  <dcterms:modified xsi:type="dcterms:W3CDTF">2011-04-22T11:13:55Z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TC019682619991</vt:lpwstr>
  </property>
</Properties>
</file>