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3" r:id="rId2"/>
    <p:sldId id="258" r:id="rId3"/>
    <p:sldId id="259" r:id="rId4"/>
    <p:sldId id="294" r:id="rId5"/>
    <p:sldId id="296" r:id="rId6"/>
    <p:sldId id="298" r:id="rId7"/>
    <p:sldId id="295" r:id="rId8"/>
    <p:sldId id="263" r:id="rId9"/>
    <p:sldId id="300" r:id="rId10"/>
    <p:sldId id="301" r:id="rId11"/>
    <p:sldId id="302" r:id="rId12"/>
    <p:sldId id="303" r:id="rId13"/>
    <p:sldId id="297" r:id="rId14"/>
    <p:sldId id="304" r:id="rId15"/>
    <p:sldId id="264" r:id="rId16"/>
    <p:sldId id="299" r:id="rId17"/>
    <p:sldId id="308" r:id="rId18"/>
    <p:sldId id="277" r:id="rId19"/>
    <p:sldId id="285" r:id="rId20"/>
    <p:sldId id="307" r:id="rId21"/>
    <p:sldId id="276" r:id="rId22"/>
    <p:sldId id="271" r:id="rId23"/>
    <p:sldId id="281" r:id="rId24"/>
    <p:sldId id="282" r:id="rId25"/>
    <p:sldId id="286" r:id="rId26"/>
    <p:sldId id="287" r:id="rId27"/>
    <p:sldId id="290" r:id="rId28"/>
    <p:sldId id="288" r:id="rId29"/>
    <p:sldId id="306" r:id="rId30"/>
    <p:sldId id="309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5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43B5F-23CE-4BC5-A0AE-D792CB9A859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73C71-2CFC-4CFA-A8A7-C71F08D9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3C71-2CFC-4CFA-A8A7-C71F08D9AA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365-79A6-461A-BEB9-8BAADA786A29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50F-0C9A-4745-B96D-BFB2B81A7FD6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6AEF-9272-4035-9B0E-F81A004BBCEE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E652-B257-49A4-A4BB-721FD9F5D4D4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A60F-319D-4BDA-8F83-D44CA8B2546C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2897-0B61-4447-B523-1D102A589830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A7-A0D2-43B6-9B2D-1D416A5B62A1}" type="datetime1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D015-0C87-4555-8084-2F7696414A1F}" type="datetime1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5120-C050-4CB5-AFBA-CB4AA0CBD844}" type="datetime1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C690-1134-4CCD-8B5D-617FED19A808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31E3-8A18-47F9-966D-22D307BF62C0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718A-82FE-432B-AB5E-D9D1B09C5A5E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lingtonbaptistchurchbc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\Desktop\548959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43" y="0"/>
            <a:ext cx="9328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8364" y="2119378"/>
            <a:ext cx="73568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Soul </a:t>
            </a:r>
            <a:r>
              <a:rPr lang="en-US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</a:p>
          <a:p>
            <a:pPr algn="ctr"/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697" y="990600"/>
            <a:ext cx="88809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Amazing Grace Mission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442" y="3442854"/>
            <a:ext cx="6828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America</a:t>
            </a:r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n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25" y="516636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8" y="1066799"/>
            <a:ext cx="9153238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take them down the Romans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832577"/>
            <a:ext cx="81534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GOD SAYS THAT NONE ARE GOOD </a:t>
            </a:r>
            <a:r>
              <a:rPr lang="en-US" b="1" dirty="0">
                <a:solidFill>
                  <a:srgbClr val="0033CC"/>
                </a:solidFill>
              </a:rPr>
              <a:t>Rom 3:10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written, There is none righteous, no, not one:</a:t>
            </a:r>
          </a:p>
          <a:p>
            <a:r>
              <a:rPr lang="en-US" b="1" dirty="0"/>
              <a:t>GOD SAYS THAT ALL ARE SINNERS </a:t>
            </a:r>
            <a:r>
              <a:rPr lang="en-US" b="1" dirty="0">
                <a:solidFill>
                  <a:srgbClr val="0033CC"/>
                </a:solidFill>
              </a:rPr>
              <a:t>Rom 3:23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have sinned, and come short of the glory of God;</a:t>
            </a:r>
          </a:p>
          <a:p>
            <a:r>
              <a:rPr lang="en-US" b="1" dirty="0"/>
              <a:t>GOD TELL US THE REASON ALL ARE SINNERS</a:t>
            </a:r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Rom 5:12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Wherefore, as by one man sin entered into the world, and death by sin; and so death passed upon all men, for that all have sinned: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/>
              <a:t>GOD </a:t>
            </a:r>
            <a:r>
              <a:rPr lang="en-US" b="1" dirty="0"/>
              <a:t>TELLS US THE RESULT OF SIN</a:t>
            </a:r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Rom 6:23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wages of 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death; but the gift of God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eternal life through Jesus Christ our Lord.</a:t>
            </a:r>
          </a:p>
          <a:p>
            <a:r>
              <a:rPr lang="en-US" dirty="0"/>
              <a:t> </a:t>
            </a:r>
            <a:r>
              <a:rPr lang="en-US" b="1" dirty="0" smtClean="0"/>
              <a:t>GOD </a:t>
            </a:r>
            <a:r>
              <a:rPr lang="en-US" b="1" dirty="0"/>
              <a:t>TELLS US OF HIS CONCERN FOR SINNERS</a:t>
            </a:r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Rom 5:8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God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commendeth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love toward us, in that, while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 yet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sinners, Christ died for us.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/>
              <a:t>GOD’S </a:t>
            </a:r>
            <a:r>
              <a:rPr lang="en-US" b="1" dirty="0"/>
              <a:t>WAY OF SALVATION IS MADE PLAIN </a:t>
            </a:r>
            <a:endParaRPr lang="en-US" dirty="0"/>
          </a:p>
          <a:p>
            <a:r>
              <a:rPr lang="en-US" b="1" dirty="0">
                <a:solidFill>
                  <a:srgbClr val="0033CC"/>
                </a:solidFill>
              </a:rPr>
              <a:t>Rom 10:9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if thou shalt confess with thy mouth the Lord Jesus, and shalt believe in thine heart that God hath raised him from the dead, thou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shalt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saved.</a:t>
            </a:r>
          </a:p>
          <a:p>
            <a:r>
              <a:rPr lang="en-US" b="1" dirty="0">
                <a:solidFill>
                  <a:srgbClr val="0033CC"/>
                </a:solidFill>
              </a:rPr>
              <a:t>Rom 10:10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with the heart man believeth unto righteousness; and with the mouth confession is made unto salvation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58053"/>
            <a:ext cx="6400800" cy="539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Repentance – A change of mind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6028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God, I have NO desire to practice SIN.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C:\Users\Ann\Desktop\271663_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" y="0"/>
            <a:ext cx="91355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Fayetteville North Carolina – September 2012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led to the Lord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4569"/>
            <a:ext cx="9144000" cy="70925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426719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 Virginia Fair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890655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led to the Lord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Tampa Fl.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55" y="2389103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609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2015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28600"/>
            <a:ext cx="859155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Buddy and Ann Walls -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Ann\Desktop\20140704-salem-virginia-jb1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Salem Virginia Fair year 2012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68900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651 people led to the Lord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" y="-1640"/>
            <a:ext cx="9141815" cy="685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909" y="9906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Buddy Walls leading five young men to the Lord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909" y="30507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Winning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" y="-1640"/>
            <a:ext cx="9141815" cy="685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Copeland leading three young men to the Lord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93"/>
            <a:ext cx="9144000" cy="6075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229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Perry Georgia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" y="439323"/>
            <a:ext cx="9116661" cy="5961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1219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Perry Georgia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3709" y="33528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and Linda Copeland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AGM Missionaries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76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and Joann Donahue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AGM Missionaries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14213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Tampa Fl. For Bryson City NC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2298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4546" y="19492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with Amazing Grace Mission 82,000 smiles were handed out.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582" y="1149030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– 2014 – 17, 550 were saved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2013 – 20,152 people were saved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2012 – 21,235 people were saved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540952"/>
            <a:ext cx="868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a 17% drop in salvation in a three year period.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shows us we have work do.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3372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focus should be on things eternal.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85" y="457200"/>
            <a:ext cx="349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with an RV to County and State Fairs and market places across the United States setting up soul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booths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4114800"/>
            <a:ext cx="381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reading of the Word of God, and by the work of the Holy Spirit people can be saved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201"/>
            <a:ext cx="4772917" cy="3581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09" y="18144"/>
            <a:ext cx="5280675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3124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Ralph &amp; Linda Copeland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AGM Missionaries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Buddy &amp; Ann Walls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AGM Missionaries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30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Offer Churches 2 Possibilities</a:t>
            </a:r>
          </a:p>
          <a:p>
            <a:pPr marL="457200" indent="-457200" algn="ctr"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offer your church an opportunity for us to come in and share and train church members on our tried and proven method of soul-winning. We have classes for teenagers, and adult or combination. We teach standard or in Power Point format, fundamental King James only. We can be reached at 828-371-5586 to schedule dates and times.   </a:t>
            </a:r>
          </a:p>
          <a:p>
            <a:pPr marL="457200" indent="-457200" algn="ctr"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included, if interested, we can help you set up your own soul-winning outreach in your local community.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\Desktop\Church stuff\Pictures\arlingtom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5715000"/>
            <a:ext cx="6043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Arlington Baptist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304800"/>
            <a:ext cx="85344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Buddy and Ann Walls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Amazing Grace Mission 184 Walls Lane Bryson City, NC  28713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Home: Cell: 828-371-5586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342-6894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tweagle3.wix.com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saved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 tweagle3@gmail.com</a:t>
            </a:r>
          </a:p>
          <a:p>
            <a:pPr algn="ctr"/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Sending Church: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Arlington Baptist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 Hughes Br. Rd. Bryson City NC 28713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website: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www.arlingtonbaptistchurchbc.com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 Cards available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3" y="5059"/>
            <a:ext cx="7473117" cy="68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-1"/>
            <a:ext cx="8877671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1599" y="3200400"/>
            <a:ext cx="63930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Soul Winning</a:t>
            </a:r>
            <a:endParaRPr lang="en-US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7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100% sure you’re going to heaven?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give you anything less than a 100% say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(God wants you to know)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1John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ye have eternal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473" y="4419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Lord wants you to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ye have eternal life when you accept him as Savior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547</Words>
  <Application>Microsoft Office PowerPoint</Application>
  <PresentationFormat>On-screen Show (4:3)</PresentationFormat>
  <Paragraphs>109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Buddy</dc:creator>
  <cp:lastModifiedBy>Ann</cp:lastModifiedBy>
  <cp:revision>122</cp:revision>
  <dcterms:created xsi:type="dcterms:W3CDTF">2006-08-16T00:00:00Z</dcterms:created>
  <dcterms:modified xsi:type="dcterms:W3CDTF">2015-04-29T12:28:26Z</dcterms:modified>
</cp:coreProperties>
</file>