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-133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0367-5F65-474A-917C-E8FA8A37EE8B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B0A3-21D7-4438-BE73-EBBFC81B6A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0367-5F65-474A-917C-E8FA8A37EE8B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B0A3-21D7-4438-BE73-EBBFC81B6A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0367-5F65-474A-917C-E8FA8A37EE8B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B0A3-21D7-4438-BE73-EBBFC81B6A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0367-5F65-474A-917C-E8FA8A37EE8B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B0A3-21D7-4438-BE73-EBBFC81B6A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0367-5F65-474A-917C-E8FA8A37EE8B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B0A3-21D7-4438-BE73-EBBFC81B6A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0367-5F65-474A-917C-E8FA8A37EE8B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B0A3-21D7-4438-BE73-EBBFC81B6A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0367-5F65-474A-917C-E8FA8A37EE8B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B0A3-21D7-4438-BE73-EBBFC81B6A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0367-5F65-474A-917C-E8FA8A37EE8B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B0A3-21D7-4438-BE73-EBBFC81B6A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0367-5F65-474A-917C-E8FA8A37EE8B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B0A3-21D7-4438-BE73-EBBFC81B6A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0367-5F65-474A-917C-E8FA8A37EE8B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B0A3-21D7-4438-BE73-EBBFC81B6A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C70367-5F65-474A-917C-E8FA8A37EE8B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8EB0A3-21D7-4438-BE73-EBBFC81B6AD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C70367-5F65-474A-917C-E8FA8A37EE8B}" type="datetimeFigureOut">
              <a:rPr lang="en-US" smtClean="0"/>
              <a:t>9/28/2012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78EB0A3-21D7-4438-BE73-EBBFC81B6AD8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slideLayout" Target="../slideLayouts/slideLayout1.xml"/><Relationship Id="rId1" Type="http://schemas.openxmlformats.org/officeDocument/2006/relationships/video" Target="file:///C:\Users\Valerie%20Grace\Videos\My%20Videos\Finding%20Faith%20Email.wmv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Finding Faith Email.wmv">
            <a:hlinkClick r:id="" action="ppaction://media"/>
          </p:cNvPr>
          <p:cNvPicPr>
            <a:picLocks noRot="1" noChangeAspect="1"/>
          </p:cNvPicPr>
          <p:nvPr>
            <a:videoFile r:link="rId1"/>
          </p:nvPr>
        </p:nvPicPr>
        <p:blipFill>
          <a:blip r:embed="rId3" cstate="print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ln>
            <a:noFill/>
          </a:ln>
          <a:effectLst>
            <a:softEdge rad="112500"/>
          </a:effec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2542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  <p:vide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video>
            <p:seq concurrent="1" nextAc="seek">
              <p:cTn id="8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9" fill="hold">
                      <p:stCondLst>
                        <p:cond delay="0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togglePause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0</Words>
  <Application>Microsoft Office PowerPoint</Application>
  <PresentationFormat>On-screen Show (4:3)</PresentationFormat>
  <Paragraphs>0</Paragraphs>
  <Slides>1</Slides>
  <Notes>0</Notes>
  <HiddenSlides>0</HiddenSlides>
  <MMClips>1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2" baseType="lpstr">
      <vt:lpstr>Office Theme</vt:lpstr>
      <vt:lpstr>Slide 1</vt:lpstr>
    </vt:vector>
  </TitlesOfParts>
  <Company>Hewlett-Packard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Valerie Grace</dc:creator>
  <cp:lastModifiedBy>Valerie Grace</cp:lastModifiedBy>
  <cp:revision>1</cp:revision>
  <dcterms:created xsi:type="dcterms:W3CDTF">2012-09-28T22:04:19Z</dcterms:created>
  <dcterms:modified xsi:type="dcterms:W3CDTF">2012-09-28T22:04:24Z</dcterms:modified>
</cp:coreProperties>
</file>