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5AEF2A-8F3F-440D-8041-98A6177CD5D6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17BE35-7A75-47D6-8C4C-74EFAA356E8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F2A-8F3F-440D-8041-98A6177CD5D6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BE35-7A75-47D6-8C4C-74EFAA356E84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F2A-8F3F-440D-8041-98A6177CD5D6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BE35-7A75-47D6-8C4C-74EFAA356E84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F2A-8F3F-440D-8041-98A6177CD5D6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BE35-7A75-47D6-8C4C-74EFAA356E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F2A-8F3F-440D-8041-98A6177CD5D6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BE35-7A75-47D6-8C4C-74EFAA356E8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F2A-8F3F-440D-8041-98A6177CD5D6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BE35-7A75-47D6-8C4C-74EFAA356E8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F2A-8F3F-440D-8041-98A6177CD5D6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BE35-7A75-47D6-8C4C-74EFAA356E84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F2A-8F3F-440D-8041-98A6177CD5D6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BE35-7A75-47D6-8C4C-74EFAA356E84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F2A-8F3F-440D-8041-98A6177CD5D6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BE35-7A75-47D6-8C4C-74EFAA356E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F2A-8F3F-440D-8041-98A6177CD5D6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BE35-7A75-47D6-8C4C-74EFAA356E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F2A-8F3F-440D-8041-98A6177CD5D6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BE35-7A75-47D6-8C4C-74EFAA356E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25AEF2A-8F3F-440D-8041-98A6177CD5D6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617BE35-7A75-47D6-8C4C-74EFAA356E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Homecoming 2015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800" dirty="0" smtClean="0"/>
              <a:t>with guest preacher Rev. Billy Burrell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767862"/>
            <a:ext cx="7924800" cy="2480538"/>
          </a:xfrm>
        </p:spPr>
        <p:txBody>
          <a:bodyPr>
            <a:normAutofit fontScale="85000" lnSpcReduction="20000"/>
          </a:bodyPr>
          <a:lstStyle/>
          <a:p>
            <a:r>
              <a:rPr lang="en-US" sz="5100" dirty="0" smtClean="0"/>
              <a:t>Service will start at 10:30 AM</a:t>
            </a:r>
          </a:p>
          <a:p>
            <a:r>
              <a:rPr lang="en-US" dirty="0" smtClean="0"/>
              <a:t>No Sunday School or evening service</a:t>
            </a:r>
          </a:p>
          <a:p>
            <a:endParaRPr lang="en-US" sz="2900" dirty="0"/>
          </a:p>
          <a:p>
            <a:r>
              <a:rPr lang="en-US" sz="2900" dirty="0" smtClean="0"/>
              <a:t>We are having a dessert challenge so get out your favorite dessert recipes and join us for a Pot Luck dinner after the service!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231461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14</TotalTime>
  <Words>39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Hardcover</vt:lpstr>
      <vt:lpstr>Homecoming 2015 with guest preacher Rev. Billy Burrell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Homecoming 2015 with guest preacher Rev. Billy Burrell</dc:title>
  <dc:creator>Matt Smith</dc:creator>
  <cp:lastModifiedBy>Matt Smith</cp:lastModifiedBy>
  <cp:revision>2</cp:revision>
  <dcterms:created xsi:type="dcterms:W3CDTF">2015-09-13T22:30:16Z</dcterms:created>
  <dcterms:modified xsi:type="dcterms:W3CDTF">2015-09-13T22:44:41Z</dcterms:modified>
</cp:coreProperties>
</file>