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D9A81D-3F45-4BBE-8A93-FC69D7EEC88E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761833"/>
            <a:ext cx="6096000" cy="8382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Cooper Black" panose="0208090404030B020404" pitchFamily="18" charset="0"/>
              </a:rPr>
              <a:t>Spring Revival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892968"/>
            <a:ext cx="175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</a:t>
            </a:r>
            <a:r>
              <a:rPr lang="en-US" b="1" dirty="0">
                <a:solidFill>
                  <a:srgbClr val="00B050"/>
                </a:solidFill>
              </a:rPr>
              <a:t>Evangelist:</a:t>
            </a:r>
          </a:p>
          <a:p>
            <a:r>
              <a:rPr lang="en-US" b="1" dirty="0">
                <a:solidFill>
                  <a:srgbClr val="00B050"/>
                </a:solidFill>
              </a:rPr>
              <a:t>Scott Matthews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1600033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Victory Baptist Church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475 JP Taylor Road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Henderson, NC 27537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252-492-6079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8134" y="3415915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April 13-16, 2025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Sunday 6:30 PM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Cooper Black" panose="0208090404030B020404" pitchFamily="18" charset="0"/>
              </a:rPr>
              <a:t>Mon.-Wed. 7:30 PM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935" y="2057400"/>
            <a:ext cx="1499712" cy="17525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05600" y="380999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Host Pastor: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Rev. Ricky R. Easter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123" y="601979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Special Singing Nightly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The Matthews Family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446" y="5105400"/>
            <a:ext cx="4225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Cooper Black" panose="0208090404030B020404" pitchFamily="18" charset="0"/>
              </a:rPr>
              <a:t>Everyone Welcome!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934" y="4449033"/>
            <a:ext cx="1672075" cy="1799367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1600200" cy="1812925"/>
          </a:xfrm>
        </p:spPr>
      </p:pic>
      <p:sp>
        <p:nvSpPr>
          <p:cNvPr id="16" name="TextBox 15"/>
          <p:cNvSpPr txBox="1"/>
          <p:nvPr/>
        </p:nvSpPr>
        <p:spPr>
          <a:xfrm>
            <a:off x="6553201" y="6248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Victory Baptist Church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A41DB0-2062-4FE8-AC71-9F249A3C4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8715" y="4514082"/>
            <a:ext cx="1907628" cy="14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10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1481</TotalTime>
  <Words>53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Cooper Black</vt:lpstr>
      <vt:lpstr>Franklin Gothic Book</vt:lpstr>
      <vt:lpstr>Franklin Gothic Medium</vt:lpstr>
      <vt:lpstr>Wingdings 2</vt:lpstr>
      <vt:lpstr>Trek</vt:lpstr>
      <vt:lpstr>Spring Revival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Revival</dc:title>
  <dc:creator>Media</dc:creator>
  <cp:lastModifiedBy>Ricky Easter</cp:lastModifiedBy>
  <cp:revision>6</cp:revision>
  <dcterms:created xsi:type="dcterms:W3CDTF">2021-08-22T12:35:04Z</dcterms:created>
  <dcterms:modified xsi:type="dcterms:W3CDTF">2025-03-05T19:00:55Z</dcterms:modified>
</cp:coreProperties>
</file>