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93FC4-F1B7-4363-A501-8283B3BFEA1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AB85D-043F-4660-ADAD-45A1A65494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93FC4-F1B7-4363-A501-8283B3BFEA1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AB85D-043F-4660-ADAD-45A1A65494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93FC4-F1B7-4363-A501-8283B3BFEA1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AB85D-043F-4660-ADAD-45A1A65494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93FC4-F1B7-4363-A501-8283B3BFEA1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AB85D-043F-4660-ADAD-45A1A65494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93FC4-F1B7-4363-A501-8283B3BFEA1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AB85D-043F-4660-ADAD-45A1A65494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93FC4-F1B7-4363-A501-8283B3BFEA1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AB85D-043F-4660-ADAD-45A1A65494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93FC4-F1B7-4363-A501-8283B3BFEA1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AB85D-043F-4660-ADAD-45A1A65494B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93FC4-F1B7-4363-A501-8283B3BFEA1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AB85D-043F-4660-ADAD-45A1A65494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93FC4-F1B7-4363-A501-8283B3BFEA1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AB85D-043F-4660-ADAD-45A1A65494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93FC4-F1B7-4363-A501-8283B3BFEA1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AB85D-043F-4660-ADAD-45A1A65494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93FC4-F1B7-4363-A501-8283B3BFEA1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AB85D-043F-4660-ADAD-45A1A65494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1593FC4-F1B7-4363-A501-8283B3BFEA1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8AB85D-043F-4660-ADAD-45A1A65494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457200"/>
            <a:ext cx="525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</a:rPr>
              <a:t>Spring Revival</a:t>
            </a:r>
            <a:endParaRPr lang="en-US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1380530"/>
            <a:ext cx="716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</a:rPr>
              <a:t>Victory Baptist Church</a:t>
            </a:r>
            <a:endParaRPr lang="en-US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84946" y="2325469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475 JP Taylor Rd Henderson, NC 27537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52344" y="2779793"/>
            <a:ext cx="4115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</a:rPr>
              <a:t>April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</a:rPr>
              <a:t>11-14, 2021</a:t>
            </a:r>
            <a:endParaRPr lang="en-US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3657600"/>
            <a:ext cx="834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Sunday 11:00 AM The Rochester’s Singing &amp; Bro. Scott Matthews Preaching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4191000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Mon-Wed 7:30 PM The Matthew’s Family Singing &amp; Bro. Scott Matthews Preaching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714290"/>
            <a:ext cx="2667000" cy="13817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4714290"/>
            <a:ext cx="1751888" cy="138171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700" y="4728608"/>
            <a:ext cx="971550" cy="128786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47700" y="609600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The 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</a:rPr>
              <a:t>Rochesters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86200" y="6035705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Rev. Ricky R. Easter</a:t>
            </a:r>
            <a:endParaRPr lang="en-US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10058" y="6111389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The Matthews Family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67200" y="6311444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Pastor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700" y="4722124"/>
            <a:ext cx="1101089" cy="137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872066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2540</TotalTime>
  <Words>54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Slipstream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Media</dc:creator>
  <cp:lastModifiedBy>Media</cp:lastModifiedBy>
  <cp:revision>6</cp:revision>
  <cp:lastPrinted>2021-03-08T13:56:59Z</cp:lastPrinted>
  <dcterms:created xsi:type="dcterms:W3CDTF">2019-03-14T18:01:15Z</dcterms:created>
  <dcterms:modified xsi:type="dcterms:W3CDTF">2021-03-08T13:57:23Z</dcterms:modified>
</cp:coreProperties>
</file>